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15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32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27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3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00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6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83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1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02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57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70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B93DA-DB9C-654F-944D-C939785B3335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FED6-7447-0C4C-9066-FA14D2E9FF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52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ema angius 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607686" y="4821639"/>
            <a:ext cx="2035505" cy="74688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85064" y="4700458"/>
            <a:ext cx="26812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Immagine 6" descr="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498" y="4517442"/>
            <a:ext cx="1401062" cy="140106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898522" y="1203302"/>
            <a:ext cx="705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 MANIFESTAZIONE PROMO SPORT NON COMPETITIVA APERTA A TUTTI 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898522" y="1437492"/>
            <a:ext cx="68054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12/13 MAGGIO – MANDELLO DEL LARIO (LC) </a:t>
            </a:r>
            <a:endParaRPr lang="it-IT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211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Macintosh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Dario Lamura</dc:creator>
  <cp:lastModifiedBy>Dario Lamura</cp:lastModifiedBy>
  <cp:revision>2</cp:revision>
  <dcterms:created xsi:type="dcterms:W3CDTF">2018-04-04T18:52:01Z</dcterms:created>
  <dcterms:modified xsi:type="dcterms:W3CDTF">2018-04-04T19:04:44Z</dcterms:modified>
</cp:coreProperties>
</file>